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41" r:id="rId2"/>
    <p:sldId id="545" r:id="rId3"/>
    <p:sldId id="542" r:id="rId4"/>
    <p:sldId id="543" r:id="rId5"/>
    <p:sldId id="544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7" r:id="rId17"/>
    <p:sldId id="558" r:id="rId18"/>
    <p:sldId id="559" r:id="rId19"/>
    <p:sldId id="560" r:id="rId20"/>
    <p:sldId id="564" r:id="rId21"/>
    <p:sldId id="561" r:id="rId22"/>
    <p:sldId id="562" r:id="rId23"/>
    <p:sldId id="563" r:id="rId24"/>
    <p:sldId id="565" r:id="rId25"/>
    <p:sldId id="566" r:id="rId26"/>
    <p:sldId id="567" r:id="rId27"/>
    <p:sldId id="568" r:id="rId28"/>
    <p:sldId id="569" r:id="rId29"/>
    <p:sldId id="570" r:id="rId30"/>
    <p:sldId id="571" r:id="rId31"/>
    <p:sldId id="572" r:id="rId32"/>
    <p:sldId id="418" r:id="rId33"/>
    <p:sldId id="425" r:id="rId34"/>
    <p:sldId id="431" r:id="rId35"/>
    <p:sldId id="432" r:id="rId36"/>
    <p:sldId id="433" r:id="rId37"/>
    <p:sldId id="434" r:id="rId38"/>
    <p:sldId id="422" r:id="rId39"/>
    <p:sldId id="423" r:id="rId40"/>
    <p:sldId id="424" r:id="rId41"/>
    <p:sldId id="426" r:id="rId42"/>
    <p:sldId id="427" r:id="rId43"/>
    <p:sldId id="428" r:id="rId44"/>
    <p:sldId id="430" r:id="rId45"/>
    <p:sldId id="429" r:id="rId46"/>
    <p:sldId id="460" r:id="rId47"/>
    <p:sldId id="461" r:id="rId48"/>
    <p:sldId id="462" r:id="rId49"/>
    <p:sldId id="463" r:id="rId50"/>
    <p:sldId id="470" r:id="rId51"/>
    <p:sldId id="439" r:id="rId52"/>
    <p:sldId id="441" r:id="rId53"/>
    <p:sldId id="440" r:id="rId54"/>
    <p:sldId id="442" r:id="rId55"/>
    <p:sldId id="443" r:id="rId56"/>
    <p:sldId id="444" r:id="rId57"/>
    <p:sldId id="445" r:id="rId58"/>
    <p:sldId id="454" r:id="rId59"/>
    <p:sldId id="459" r:id="rId60"/>
    <p:sldId id="458" r:id="rId61"/>
    <p:sldId id="446" r:id="rId62"/>
    <p:sldId id="447" r:id="rId63"/>
    <p:sldId id="448" r:id="rId64"/>
    <p:sldId id="449" r:id="rId65"/>
    <p:sldId id="450" r:id="rId66"/>
    <p:sldId id="451" r:id="rId67"/>
    <p:sldId id="452" r:id="rId68"/>
    <p:sldId id="453" r:id="rId69"/>
    <p:sldId id="457" r:id="rId70"/>
    <p:sldId id="455" r:id="rId71"/>
    <p:sldId id="456" r:id="rId72"/>
    <p:sldId id="464" r:id="rId73"/>
    <p:sldId id="465" r:id="rId74"/>
    <p:sldId id="466" r:id="rId75"/>
    <p:sldId id="467" r:id="rId76"/>
    <p:sldId id="474" r:id="rId77"/>
    <p:sldId id="468" r:id="rId78"/>
    <p:sldId id="469" r:id="rId79"/>
    <p:sldId id="472" r:id="rId80"/>
    <p:sldId id="471" r:id="rId81"/>
    <p:sldId id="473" r:id="rId82"/>
    <p:sldId id="475" r:id="rId83"/>
    <p:sldId id="476" r:id="rId84"/>
    <p:sldId id="477" r:id="rId85"/>
    <p:sldId id="478" r:id="rId86"/>
    <p:sldId id="479" r:id="rId87"/>
    <p:sldId id="480" r:id="rId88"/>
    <p:sldId id="481" r:id="rId89"/>
    <p:sldId id="482" r:id="rId90"/>
    <p:sldId id="483" r:id="rId91"/>
    <p:sldId id="484" r:id="rId92"/>
    <p:sldId id="485" r:id="rId93"/>
    <p:sldId id="515" r:id="rId94"/>
    <p:sldId id="486" r:id="rId95"/>
    <p:sldId id="505" r:id="rId96"/>
    <p:sldId id="506" r:id="rId97"/>
    <p:sldId id="507" r:id="rId98"/>
    <p:sldId id="508" r:id="rId99"/>
    <p:sldId id="510" r:id="rId100"/>
    <p:sldId id="511" r:id="rId101"/>
    <p:sldId id="509" r:id="rId102"/>
    <p:sldId id="512" r:id="rId103"/>
    <p:sldId id="513" r:id="rId104"/>
    <p:sldId id="514" r:id="rId105"/>
    <p:sldId id="516" r:id="rId106"/>
    <p:sldId id="517" r:id="rId107"/>
    <p:sldId id="518" r:id="rId108"/>
    <p:sldId id="519" r:id="rId109"/>
    <p:sldId id="520" r:id="rId110"/>
    <p:sldId id="488" r:id="rId111"/>
    <p:sldId id="489" r:id="rId112"/>
    <p:sldId id="487" r:id="rId113"/>
    <p:sldId id="490" r:id="rId114"/>
    <p:sldId id="491" r:id="rId115"/>
    <p:sldId id="492" r:id="rId116"/>
    <p:sldId id="493" r:id="rId117"/>
    <p:sldId id="494" r:id="rId118"/>
    <p:sldId id="495" r:id="rId119"/>
    <p:sldId id="496" r:id="rId120"/>
    <p:sldId id="497" r:id="rId121"/>
    <p:sldId id="498" r:id="rId122"/>
    <p:sldId id="499" r:id="rId123"/>
    <p:sldId id="500" r:id="rId124"/>
    <p:sldId id="501" r:id="rId125"/>
    <p:sldId id="502" r:id="rId126"/>
    <p:sldId id="503" r:id="rId127"/>
    <p:sldId id="504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mplementation Overview" id="{DC4B9851-92FB-436C-BCE0-549B32C18E80}">
          <p14:sldIdLst/>
        </p14:section>
        <p14:section name="Audience" id="{B9E8F5BD-F1ED-464C-B840-D3D2FE1ECA46}">
          <p14:sldIdLst>
            <p14:sldId id="541"/>
            <p14:sldId id="545"/>
            <p14:sldId id="542"/>
            <p14:sldId id="543"/>
            <p14:sldId id="544"/>
            <p14:sldId id="546"/>
            <p14:sldId id="547"/>
            <p14:sldId id="548"/>
            <p14:sldId id="549"/>
            <p14:sldId id="550"/>
          </p14:sldIdLst>
        </p14:section>
        <p14:section name="ProfileScripts" id="{A2A2D9DF-FCED-424E-B17A-B953782FE145}">
          <p14:sldIdLst>
            <p14:sldId id="551"/>
            <p14:sldId id="552"/>
            <p14:sldId id="553"/>
            <p14:sldId id="554"/>
            <p14:sldId id="555"/>
            <p14:sldId id="557"/>
            <p14:sldId id="558"/>
          </p14:sldIdLst>
        </p14:section>
        <p14:section name="QA" id="{DA5C7467-CEAD-49FA-955D-F5AC489163C6}">
          <p14:sldIdLst>
            <p14:sldId id="559"/>
            <p14:sldId id="560"/>
            <p14:sldId id="564"/>
            <p14:sldId id="561"/>
            <p14:sldId id="562"/>
            <p14:sldId id="563"/>
            <p14:sldId id="565"/>
            <p14:sldId id="566"/>
            <p14:sldId id="567"/>
            <p14:sldId id="568"/>
            <p14:sldId id="569"/>
          </p14:sldIdLst>
        </p14:section>
        <p14:section name="Collison" id="{82A0F2D7-3BFD-4A37-B489-10B447FD2676}">
          <p14:sldIdLst>
            <p14:sldId id="570"/>
            <p14:sldId id="571"/>
            <p14:sldId id="572"/>
          </p14:sldIdLst>
        </p14:section>
        <p14:section name="SPA" id="{11CB2C97-605A-4D5C-B6F9-3D14F1E7B144}">
          <p14:sldIdLst>
            <p14:sldId id="418"/>
            <p14:sldId id="425"/>
            <p14:sldId id="431"/>
            <p14:sldId id="432"/>
            <p14:sldId id="433"/>
            <p14:sldId id="434"/>
            <p14:sldId id="422"/>
            <p14:sldId id="423"/>
          </p14:sldIdLst>
        </p14:section>
        <p14:section name="Mobile SDK5" id="{4C77FD73-D43D-48BF-8383-197495507D78}">
          <p14:sldIdLst>
            <p14:sldId id="424"/>
            <p14:sldId id="426"/>
            <p14:sldId id="427"/>
            <p14:sldId id="428"/>
            <p14:sldId id="430"/>
            <p14:sldId id="429"/>
          </p14:sldIdLst>
        </p14:section>
        <p14:section name="Recommendation" id="{A26BF73F-00A0-4E9C-9BC6-22D44774A7CE}">
          <p14:sldIdLst>
            <p14:sldId id="460"/>
            <p14:sldId id="461"/>
            <p14:sldId id="462"/>
            <p14:sldId id="463"/>
            <p14:sldId id="470"/>
            <p14:sldId id="439"/>
            <p14:sldId id="441"/>
            <p14:sldId id="440"/>
            <p14:sldId id="442"/>
            <p14:sldId id="443"/>
            <p14:sldId id="444"/>
            <p14:sldId id="445"/>
            <p14:sldId id="454"/>
            <p14:sldId id="459"/>
            <p14:sldId id="458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7"/>
            <p14:sldId id="455"/>
            <p14:sldId id="456"/>
            <p14:sldId id="464"/>
            <p14:sldId id="465"/>
            <p14:sldId id="466"/>
            <p14:sldId id="467"/>
            <p14:sldId id="474"/>
            <p14:sldId id="468"/>
            <p14:sldId id="469"/>
            <p14:sldId id="472"/>
            <p14:sldId id="471"/>
            <p14:sldId id="473"/>
            <p14:sldId id="475"/>
            <p14:sldId id="476"/>
            <p14:sldId id="477"/>
            <p14:sldId id="478"/>
            <p14:sldId id="479"/>
            <p14:sldId id="480"/>
          </p14:sldIdLst>
        </p14:section>
        <p14:section name="Troubleshotting" id="{213E11E9-2451-4DBA-8F9B-628B422EF314}">
          <p14:sldIdLst>
            <p14:sldId id="481"/>
            <p14:sldId id="482"/>
            <p14:sldId id="483"/>
            <p14:sldId id="484"/>
            <p14:sldId id="485"/>
            <p14:sldId id="515"/>
            <p14:sldId id="486"/>
            <p14:sldId id="505"/>
            <p14:sldId id="506"/>
            <p14:sldId id="507"/>
            <p14:sldId id="508"/>
            <p14:sldId id="510"/>
            <p14:sldId id="511"/>
            <p14:sldId id="509"/>
            <p14:sldId id="512"/>
            <p14:sldId id="513"/>
            <p14:sldId id="514"/>
            <p14:sldId id="516"/>
            <p14:sldId id="517"/>
            <p14:sldId id="518"/>
            <p14:sldId id="519"/>
            <p14:sldId id="520"/>
          </p14:sldIdLst>
        </p14:section>
        <p14:section name="Implement Server Side or in the IoT" id="{0E2F061D-CA38-427E-B608-B342739CD0BE}">
          <p14:sldIdLst>
            <p14:sldId id="488"/>
            <p14:sldId id="489"/>
            <p14:sldId id="487"/>
            <p14:sldId id="490"/>
            <p14:sldId id="491"/>
            <p14:sldId id="492"/>
            <p14:sldId id="493"/>
            <p14:sldId id="494"/>
          </p14:sldIdLst>
        </p14:section>
        <p14:section name="Automated Personalization" id="{92169D56-0A88-49DC-A77C-BB7D93D0B0B3}">
          <p14:sldIdLst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3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CD4B-0AE7-4D81-812E-A96D6B157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0A24F-5A75-4DFD-98E7-88742D77B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F1937-7D84-43F9-94DC-1E6CE39C8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2478F-166E-4073-BF51-07A93B9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F8B50-50BF-432C-8174-9C745239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5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1A96-4CB9-49E3-928A-36EFF45E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3A7E6-4D1E-4820-BD3C-7D96D0D9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D44C-9EF4-4CC2-A06E-9D588B27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7AFAB-F22C-4745-B35C-CB98F22C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D637-F3EB-4DDF-9071-E75B0F21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F7955-6E82-4D03-8499-CE5497B4C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975C9-64B8-420B-8579-86B93F35E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E7C01-E451-44BE-A1DD-ACFA8A29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337A-7D55-48A5-B447-D8BEF464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A2C85-19BF-42AF-A306-AB1BE712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2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F0BE-5F5D-42DC-B704-C75AC1F2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149C6-378A-4A13-8C9D-E95F948A9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1121C-5BDD-4B21-8FD9-7C890D6E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11916-C128-4381-A454-962CD1E0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5A0D-185E-4679-BBEB-FC34F61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4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3D11-32CC-459B-9A71-FF3B2367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9E278-166F-42C7-BE0B-79A546AFD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FACB4-B4A4-4DCD-8468-766D55FE8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4D730-82BD-4210-9DAE-4D84FB00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DDFB9-5901-4889-836A-465BC866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E10F-6AA9-4571-890F-37C6328F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0B33-34E8-4485-B1F8-F4672BF98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9EACB-C74A-4E0C-92A1-176D7FC2F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D70C6-26EE-4CA2-9259-09F2336B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B5711-7A2C-486E-9208-DF963009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86E93-ACDE-4263-8A33-820068EB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C8D7-04B7-4828-9AC0-6249489B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B5CC-A31A-4009-98DD-DC1FA9740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4D027-3818-476E-BFA1-9641F24FF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1FDC4-7122-4E6A-AE5A-E35620A7A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48690-A72C-4118-A0E3-E6DCF2F47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DC647-2869-4CCA-8F52-64E6EAF7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0D3B-7204-4589-ABA0-7189B765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FDF53-E66A-471A-833E-CC2A4ACD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0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FC3F-C4E3-4CB5-AE35-9006CE55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14451-6E65-44DF-AB18-C9353219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77F9A-1C30-4524-A533-5C601AB4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C43E-8337-41A0-803E-FC135944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6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63DA7-670B-4A4A-8360-90835D6D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0E9F8-D29E-41EF-BD07-AFCBEE5A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4C4A2-E33D-483D-ABB9-E6D4355E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4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33BC-8D3C-4BDF-AED7-8F5DCB49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9E30-C88C-4BB1-81CB-C3F524025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2A365-C455-4DE5-822D-4100B4923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727D8-B0AF-4FF0-8AF8-60ECAB9B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AB1C2-1267-4922-94DE-E6ECE2E6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B99F2-3040-4DA5-B3C9-29AAF525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88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F82E-5C0A-4645-8A00-FF1E536F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4C1CA-05C8-43FB-8820-C6EAE4173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8FC08-7014-4B13-9DCD-9845DB01C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E9BA3-BF22-4EB6-805D-873C6F2D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7E63A-1636-4FAD-B6B8-970466EF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FED99-F82E-4A40-9A09-2366C404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6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12209-F712-4E47-B498-2CFC1391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7A609-15A2-43FE-A004-484ACF63A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CAF06-32B9-4B1B-B4C9-992D23D35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E2972-0D8F-4995-8A75-DD0256AE9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3765-9E01-4CD2-AC83-6EF188825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2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D994-9EF5-4B85-8E9B-727E00E2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6A7A3-AB76-4955-8C6D-D07839198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81EF9-6716-4813-9350-F2E4495D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8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AB4C-FAB4-4A1E-A30C-5B5A1491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1D2C-AB03-455C-821B-2D1F8B509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190FE-2365-4367-A5D5-2F86DA3E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357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A62D-E763-4BA6-9BAC-3330FE26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2681-207E-4E6C-AC28-D7F49DB2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4498F-D18B-461A-BEF9-8EF9A05C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51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3915-A6D1-4117-A261-1E38A4A4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32E3-14E9-4DC0-914D-CD8C53A68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34C9B-41E5-4D20-9FC7-45B63B315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3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EBC3-FF52-47DA-96AF-64E1D9B0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95800-4D10-4865-9548-DEDB90B94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C10AC-5FBB-44AE-87B4-28BADDB2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693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69A0-BC8E-45BD-BBA5-6DF16C96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7461-01BA-4A45-82E4-17DB1AB4A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69B78-D8F2-4C0F-B5E3-17FE3130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20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C87D-3430-4C6F-A21D-113438F5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236F-8624-4592-88D6-68DB6E63A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0ABE-DCB5-4E52-AE43-8132A50C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642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3E0F-0357-4E89-8C24-4054BA71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20E4E-CB3D-4990-83A6-5966BC8B9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43F73-DD5A-405B-9AB9-4A548674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09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5D0-5BC8-4F4C-A93C-7E5CE67F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9F758-F074-41F8-AB44-C04C66E2B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7F603-4836-40AD-A1DF-83FD9EA7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3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D511-E418-4C6D-B40B-58CA75E9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E31F-3744-4D68-8EFF-F2489D8D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7AD79-9E56-4BDD-82DE-2BFC93AC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23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5376-6E5D-4EA1-BC72-D381A6CB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613ED-58C2-4DEF-AC4B-24630BF9F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B1846-B187-4D1C-8962-654523E8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41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18DA-79CB-4141-9C32-A836C1E2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B755-E5DC-4C8D-92EC-D3B299FB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6290A-B46C-48DA-85B9-7C2E4B3C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4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2E95-1AC2-4921-9CF8-B52BF5B4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3492-1BFA-413A-92FC-08FCC8ED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1749E-6D05-468C-AD84-CE3C54A2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608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4A70-591F-43A6-95E1-8A78E1C5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DFE97-6E02-4C95-A5F0-823DC44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1C635-0F8A-4AFC-A881-6097442E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94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1A3F-E13D-4B66-B8C8-07A7F2C4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F96D-6830-49CC-B15B-83F1107D1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B1DB3-ED4A-4EA5-88F1-5287B047B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133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1194-7C04-4B16-8A67-292E70EB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DACC-C1BD-44D3-8D9A-184F8D9BF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C026F-7056-4E0B-B9CE-2B56298A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59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E9D1A-8CD4-4FCA-8700-1B68F890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F228-B817-410C-96A8-07B199790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DFE63-62BE-40B0-AC02-07AE3883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90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F49A-875D-437E-9949-37AE3F12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FEE6F-4ACC-42F8-A2AF-043066B4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D049-B7B4-434D-9861-7596ECCFE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027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96A8-9073-4746-B560-635BBCFB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75AEE-2482-4ECC-BEC0-E48E0F475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6002B-70AA-492B-A9D2-B33CD262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78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04CD-6635-48C2-867E-6087741B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44398-69F7-4108-971A-46A95988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68C43-7403-424A-AD7D-198273D2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41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4C72-AC7E-47CA-8E9C-7B3951BC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FF7D-E60E-41BB-BFC0-60B9A794C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678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7017-0E51-4D13-8EE2-D952D00A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E79E-3710-496A-B936-0D69B3C1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890AE-C0E4-464F-9657-5A5DDABB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230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D63D-3FDA-4DCD-A59D-DC0E05F6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FA5A-3E6A-4CE8-8CE3-FF344A526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37DB2-2C6E-462E-9FAF-6376F6B7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1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B2F1-B9A7-4971-9CE2-D6AAAD0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B2F1E-4761-4E87-A167-FAF7AC880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8DA17-2DFD-4BD0-98AF-8822638C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673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74FC-7921-41DE-944A-FD1DCE0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F5D06-7F90-49D7-8804-FC1767E6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9D7CD-1EBF-486F-9DB1-6D694FEA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515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1A7A-6770-4B16-822B-8A7EE408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4B992-E127-4143-AFEE-33F3ACAF8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C9204-CD6A-420F-AA25-B85B4222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177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3B33-52B0-4480-A243-39B197FE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AEF83-C786-4BA6-8DA1-1CE34F18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86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E762-EC28-4DAF-BE00-DD456F9D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39408-CE2A-4A0F-A35A-BC39F3C27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C1387-F85E-4356-8440-FDBC0B61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854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E1C4-70AA-4669-BBF5-FEDD2782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841B8-53B0-4137-B5D7-7201DA607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C6B05-935C-4870-A08C-955FD733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634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8B4-F215-4C7C-AB1B-66DAE566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3663A-2010-4EE9-AA7C-C56985B0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D486B-0CE9-4579-895F-811F19810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192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3512-2B03-48A7-A513-8CFDC2C4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25803-F4AB-42D8-80AF-ECEB6CEEF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AC335-49A4-4E77-9812-F54A7D57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961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6BEF-1FE4-406E-B882-ACE17695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BBC60-B0F1-453D-AE0E-01EDCB5C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12786-32EE-4926-B96D-387A16AC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5C69-8F09-4137-B2A0-68C16F18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5EB6-DFA8-4252-824A-FA7DC79FF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2BF7D-1721-448E-8F8F-C068CE4E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7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0F4C-8131-4102-B4E8-198585F8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9AA62-6F7C-446F-BD66-8E9677945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BD9DA-A70D-458A-9A15-7266CB53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6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8038B-444C-4FD8-89CB-52C24723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17BD3-51B1-4B8B-88E5-3AAF928E1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7E380-E0F4-4922-B0D1-5EF454F5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8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76B5-0C80-4F34-B58C-37AFB66A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F7EEA-C513-490D-9C79-29493EDA5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CC469-8040-4036-8FFF-0F017221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1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43C8-BE7B-4DD5-A290-6EE6D3DCE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33D33-5D2B-4756-93BD-4C730A91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E18AD-A556-4965-9E82-84F43C6A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5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6463-1D33-41F9-9F96-DBC4FDAD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E62E4-69BA-4554-A4B6-9912F851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30DB-0B60-4EA3-A2CC-2603342AB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9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A97B-0A1B-4656-9011-1EB1A931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7661-06DE-407E-A1F4-C9F405AE9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6A65D-B631-448F-978C-7929EADA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8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97DD-F698-4814-8680-0FA6D7EB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4441-7C11-40D9-BAA6-7E01D01AB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ECB3B-CF22-46FD-8B14-3E068C49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0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22FE-32C9-48F5-B05C-46BE9373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76C0F-8910-45D4-8384-155C70106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199B-77CE-46F6-934C-59674C61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0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52ED-F9BC-471B-BD57-CB461E95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7EDF-ACF8-4412-BEB8-DC9A4B0BD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C916A-C7C0-425C-8DA0-1F043F74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4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0F63-3A37-4067-9BA2-4D6B4251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A2B5-3E2D-42AA-9FC3-6339EE420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3CDDF-A7EF-4639-A4AB-D8D09011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0279-356C-4AF4-BD06-3C755D9E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56754-DD2D-40F4-97E7-27467BF76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91C9B-470A-4067-9DEE-577D66A7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8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CFF1-30B5-4236-BEF8-84AFF2DA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91247-08AC-442A-9A3C-BB3217CBF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1D12-FFA2-4970-8572-7CC29C67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7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0E12-501C-44A1-9C7B-9E8F1B0B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8B66-7F7B-4D7A-ADCC-198CA098E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AB371-35FD-4288-9EDC-222E95FA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39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6FA85-4E45-4607-95E5-7CF0C3FC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FCE07-C090-4261-9518-894D0B6EC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56AFA-60D1-4EA5-884F-24DACD11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6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3120-31AB-463A-A1E2-AAFC43F5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65F9D-7B4A-4E6B-B002-B2B4D9139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BEC59-37EB-43FC-BDB5-85255886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24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4B82-1728-4B76-B13F-3B479C9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C5AE-A101-49CE-9154-27B16489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02625-5349-40CF-B18F-EEBB7FD1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3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C660-3789-446C-BB04-C076E79F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1A9F-3011-4C02-BBAF-54B81006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B16F9-A40A-45C4-8BD4-34381A97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2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4E91-EBC9-44BA-8D48-C5B50871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A542B-C893-44D9-BB02-296F99297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908E-7242-43BC-8050-7B95C2BC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29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3FBB-E68D-46C9-8BF2-EDC8E3D0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86B8-D58A-4F84-92F6-6C2A5F935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61A6-DB45-4EEF-8F58-C2A17558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D204-75F7-4854-92D8-142D3433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35E1-0DF0-4C02-8ED5-7BEC876A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51D51-2CB6-4E54-A639-4B3DA803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2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7D9E-C548-4398-A631-003BCD25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9420-BB07-4C04-A6B1-E4CBD7304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E2CAF-954A-43D4-A42D-FCBF109B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12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B453-CFB6-4C4D-82A5-90EAFD37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EA23E-DDD3-411B-8074-333B0CC5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56A87-43ED-4CC2-B5E2-ADE1B2F4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4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A12C-9248-4C5F-9AF2-84D7F41D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DD202-B083-44FB-A4A5-903D2FB5C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43DA2-405D-4971-AD4C-EB6D34D0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92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A471-0BF9-48F8-BCD9-C20A6415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13CA4-6944-4945-AEF1-65966034F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41832-40A3-42DA-B0A1-4111DD625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9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FC37-04F0-49D6-A44E-C8D5F968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4B9B-8F32-4D8A-A01E-096D93595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CAB9B-FA33-4450-89D4-6F0B1CB6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9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E569-EFC5-4B84-B2A6-73E794A2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C8A5-5BF6-49AB-8D86-7E90F3C06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C2A09-CE0E-4C21-99F5-7247E157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4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BFF2-27BD-4F26-BA82-8A2E45F4F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0DE7-F232-48D3-9BBD-3AD2CF67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481BD-B62A-43FE-8324-A8A4DA2D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1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BBA8-6CA9-40A9-BC7B-32DBDE92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FDF90-354B-49C1-A714-98D0B5A1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4D4FF-A082-40C7-A92C-D365DA7C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285A-4B91-4A27-87F4-FC77B810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617C9-CC65-403B-A64B-A0853DBCA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825D8-325D-45F7-A0C4-E39F53CF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72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9031E-0CCC-4111-A66F-97455DDE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2E09-4068-4AD1-BA2B-CEFF95FA7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84CAF-3808-4A25-AF55-70839B08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92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1693-62B9-40C2-A277-8F429C92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94ED-E3E4-404F-9853-62CCF535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19F36-5EA5-4D01-A505-5EA56EB0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17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72CD-8039-4042-A83E-AFFC5013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5A01-DD54-4E58-9A4C-9CA9775C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57546-86D0-409E-B549-A9CB7EA0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70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1C13-A5B7-4712-8B45-C9379EA5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270E3-ACE0-45EA-8302-E51BB389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276B1-63B0-4304-B044-1370F87C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5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5D81-A28A-42C2-A52B-7635CA75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A212-F4DC-4DB7-8F2D-592B10EB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4DC2A-7B03-4F3E-8BB8-D52C3C99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3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3BA5-DFAA-4EE6-87BC-8B86F583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2C6B-36F3-42BB-9F4E-4CB0BD5A7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A64FB-2063-47CB-90C5-6B9475980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99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866E-0A8A-4AEA-BFA4-279AC940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91CC3-5169-4D77-8796-9BCD2CED6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A6059-FD9F-4BDD-A5B6-D4164061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39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D827-644C-424E-8DE0-0FA03F974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DAF5F-717D-41AF-9A20-A8E58EF4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95D39-A341-4D91-94BC-F08951F3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8DFE-F3D2-4B65-84AD-5CBCE3B6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D864-AD8E-4D42-B3AE-5244278E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620FA-034B-4918-AB13-254D93F9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08DB-BBC6-4D7B-ADA0-9721F7BD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36139-D304-4F06-BEC6-2247886E1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EE9C4-D6BC-460D-9FCC-A27098F3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4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C836-841C-4372-BE49-EC5E5C5C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8D880-769B-4BFC-A7E4-FC2B13E96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C1ADD-12C1-4B42-878E-92822E3C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00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219CC-B852-429A-86B9-63AAE41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2A6B-3C70-494B-903E-EDF89EE28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4A089-85F4-41CF-AD83-55C1904B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11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BDD1-6785-4143-980B-19E10C16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0A16-CC97-4999-B38C-6CA677959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598A7-EECF-4437-A49D-2BAE5E03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65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7A12-3364-4F91-9A51-FAA84F7D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BAC1-DE90-41AC-8BB9-AAADA11FA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868D4-671E-4CD4-8925-06C253CD4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21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ECD0-3E80-4E55-9F39-E764440D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7BBE-6531-4A29-804F-2777380AF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256A4-1147-4D6F-A0DE-83C1B62D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12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38DC-0E7F-4A6F-B7CB-E7CE7716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CAEF-F415-4445-91C8-7A54540F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D355F-DE53-44A2-9FAB-198E5058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CA7B-3862-49F5-BDCB-46EDF1FD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492D-551E-47AC-B6FC-9C4788BF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411CE-94CB-4591-BF7E-725298AC6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31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5852-BAED-4320-BA4D-CD01E037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2B47-92AD-4B79-8AC3-176040C2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BA2BA-0CD4-43E4-BE72-D05FEBE9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79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8581-494A-4F48-A32D-417293F4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56C0C-D8BB-4ED9-B3F3-6CBCEE48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5005D-D117-4EB0-AB51-3F5AFDE8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3C1C-6A97-48E4-ADA7-1BA20C2D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0465-EE62-4255-B004-B9D129FA7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26962-ABA8-43C9-8B12-A8FA1AA7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71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3726-3EC9-4283-AA21-DD98878C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4B52-C182-470F-8066-87B6246B8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CE767-07E2-479F-8B4A-B30AC7BF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4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9E9D-D530-450D-B0F0-58E54834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84817-BD69-448E-86A7-F30AD1C9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BC770-FD22-4124-B261-BC65AF14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84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A4C7-1E3D-4297-BFF6-D3D35BB7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95D27-FFCB-441D-81E2-E1864C465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DF7ED-90CE-414A-9083-41806ABC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39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B39E-AB24-4A30-A142-CADC5665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617A1-AA91-471A-99F9-BBD0F55C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9CE51-6115-4B7E-9E9E-3858E275D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43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3494-D498-4F5C-9050-BB94C750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23D2-48E9-464D-AD38-60C009D9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B50E3-C1ED-4A1B-B46E-792AF6D1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67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9946-9A71-4E3B-B0F6-CDB474C8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8A9CA-BC78-494F-91B2-98805E3C0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6A455-FC23-4EA7-A50E-76D8A72B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5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96D4-DAD5-4FAE-83D2-7F4E0F2E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A6F6-D3D7-4E95-ABF1-4236E49A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7FBA7-99FB-49B0-B923-D6AF6379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3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7DEE-8630-456F-96FC-A5E7FFB7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45CA6-7667-4D28-9FB8-3B68FB903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3421B-097B-44C8-A27F-AE64FE7E8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5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AE58-B564-483B-9381-E2C759DD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04B91-3069-49CA-AE70-688FB9A1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7207E-20C5-4575-A8AB-6660C3FD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05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FA0D-E3C3-49E8-A943-14EA2005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FBBD-AF62-4680-94F7-7EA18493F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75339-B5B9-4CFE-ABF6-CB57891D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23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7965-6F5D-4E09-B39F-B2A24635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3EC3-43F4-4858-BDDC-53F286802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AD792-DB1C-4BA7-9840-1E93BE86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3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2E07-19AF-4A6F-8973-F07BB377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E4B8C-83E5-4E30-ABBA-EFEA3F96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FA0DD-BE2A-4EA0-AB4D-F5943C21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E5DD-6F51-4413-9465-D9AB083F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ECAC0-D961-40D9-9C9A-0DF11FEE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26E5A-AE6D-45CF-8494-C232D194E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10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51E8-1E9E-4FEE-BF4B-D37EEE42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8D989-743C-42E9-B7A6-C78EEF7D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D3F2A-8491-4D87-B18A-A479F695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171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5A21-FF61-4801-A551-3E8FD695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EA0D8-7160-4F97-87F7-F526EBD20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92263-9051-4F72-AC6E-9724CCD8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4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1672E-8B26-405C-AB94-61111762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F0-784F-46D5-BB03-D6F3B2BC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37347-D118-4010-B4AC-1D973D01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27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AB30-995D-4779-954C-CE3FD566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8145-5B4F-4344-A957-072B1F0A5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1A70-A938-4B68-A062-2A636314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99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B5A4-B01E-48E7-89E1-2F887FAE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0918-E88D-423E-9389-C5C280E9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F7647-566F-4423-9769-C20B84B4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185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5010-0714-4959-870E-687ED581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0FF9E-A3D4-4CB9-88F4-B32016382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567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A3D2-006E-47BD-8467-8BDBE73A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590C-0C30-4D7F-821D-441E8D9C4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A4C8B-9136-4C33-8B02-3DC5E751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95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D4A0-CD55-435A-B384-9D3F81B7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064AA-33DA-49D8-8C24-2CAFB1162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EAB38-B864-4CA5-9C19-1BB95B35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530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8C1D-8607-4D2E-A661-93F1E86E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793EE-B0B0-4900-B5D8-18B6F4BE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B1B9F-0210-4F5F-8A9D-033FF855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23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5DAB-7BF8-449C-BAA7-A8E4E02E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7429-0D3D-4C69-AA9C-B651BC68F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11AB5-211F-4750-8B5E-E4D180ED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2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5249-880A-49BA-936C-D7FDE305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6DCA8-CEC4-4090-B3D7-F5F3F104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04036-60D6-4E0F-B3A0-C94192CB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6267-6B21-461C-A9F2-5E57E10D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6168-C3C9-4052-B8F7-724C095A3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0DC15-36EC-4E5A-ADC7-F486F252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64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215C-6F35-413E-96EC-1B16CCFB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48A25-362D-4211-A8D6-9994347E1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AAA36-E24B-4E58-A993-A9C7E60B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655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C221-1938-4090-A4CE-CA41636D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EACA-BACB-4A10-A315-08F13238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98318-2C87-4A80-9A1D-B23A1CA1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67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5AF2-0670-4199-BD3F-04293765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8395-1701-47CA-A7D2-EED7D8C8E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A5A72-8EDA-47D3-8F81-04EB8EB3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2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7458-ED5D-4542-83EE-2FFE8A6D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CDC3-1BC5-4E71-96F7-2C6B45F3D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EB725-247D-4E88-BD9B-3F6C3006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451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AF05-95C9-419B-9D62-A1D3BB28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49B9-9EDA-4C5E-852B-4347BAF61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1FBA5-8E89-41A1-B9B9-43255506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932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F4C-DFEC-47BB-B2A2-AF00A41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F5EC-103A-4937-906A-C8000D2D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D676-7859-4428-931F-1004D7BB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79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186E-9BB9-4D2F-A058-694F0089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C4C3-D2A6-4C48-BCBD-EEFBA8D5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18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2B97-1BEC-4DD2-B321-3F4B5BD5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F5264-A0A5-4664-B2C1-A28200D99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AC1E4-92C8-467D-9098-57DAD838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58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EF05-D14E-4958-B109-C3D48F8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1AFB0-0554-4AA4-A62C-45F68CD5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DF5A3-0DB2-4816-880B-D20A4D01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80-A99D-430F-B2EA-63E4B231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9C001-42AA-4073-AA54-A54D53045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00B7E-D4D9-471C-A75F-41E8CD44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752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D87F-0BBB-4581-8E54-438D0A78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9D89-0911-46AE-BD27-10953B5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A3D86-E437-40FF-BA5F-8A5056CB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81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E073-122E-49D7-A333-6AE44FF3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C525-B654-4BE2-BFA4-3864BB510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0B859-4EBD-4ED0-A2E3-7056A979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B55B-8483-4E12-8376-1CBA0A95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A6C51-DC19-4544-95AA-F8C8B1EA9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B7A35-CD24-4207-AA53-A0F9C8C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781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2B75-1E07-4BC7-A1FA-75B342D2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A9B0-2AF9-4790-A571-D7434D43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6932F-C28A-4D4B-BD0D-7B87894A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096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D7F-9ACF-4C92-9AC4-97B62D28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7B3B-3D76-457E-BF51-A3C7B3908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159A4-DBB2-4D28-B837-FED7C16B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293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21C0-BB91-4612-AF51-79E59E50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26366-2F3D-47FF-ACA4-FCB14946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B2A95-474A-4548-903B-A8FB3FAA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622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8DAE-CC65-4961-B53D-822ECE78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0325-6C4A-4303-A47F-BBECF1D83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8BBCE-109B-42C7-8083-9F8ACEF2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506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4A9C-9482-4D03-BC3B-B902118B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D8DE-81F9-45E1-B176-6CC9911A4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C24C9-CFD7-4B4A-8F63-CDFE994C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23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D153-D780-4616-8217-89A9C326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3353-ACA8-49AF-9DD0-723CAA8A8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EE965-ECBF-404A-AA2E-AFFE1A1A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219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668F-5670-4208-B2FE-E9C6C892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8314-EFAE-4AA1-9DBA-15F715932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C64A-1327-4391-9646-11901B449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47199</TotalTime>
  <Words>0</Words>
  <Application>Microsoft Office PowerPoint</Application>
  <PresentationFormat>Widescreen</PresentationFormat>
  <Paragraphs>0</Paragraphs>
  <Slides>127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185</cp:revision>
  <dcterms:created xsi:type="dcterms:W3CDTF">2020-09-11T21:13:45Z</dcterms:created>
  <dcterms:modified xsi:type="dcterms:W3CDTF">2022-04-05T14:05:19Z</dcterms:modified>
</cp:coreProperties>
</file>